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30" d="100"/>
          <a:sy n="130" d="100"/>
        </p:scale>
        <p:origin x="-744" y="-1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media/image25.png>
</file>

<file path=ppt/media/image2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190D4D-37B1-0C4D-99D0-B278A200F6D8}" type="datetimeFigureOut">
              <a:rPr kumimoji="1" lang="zh-CN" altLang="en-US" smtClean="0"/>
              <a:t>12/17/15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51B0AD-6A79-2B44-B726-3EF234D19A7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92692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51B0AD-6A79-2B44-B726-3EF234D19A7C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93687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51B0AD-6A79-2B44-B726-3EF234D19A7C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9368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F4E1-FE31-4D4A-8834-D3C547FAC5FD}" type="datetimeFigureOut">
              <a:rPr kumimoji="1" lang="zh-CN" altLang="en-US" smtClean="0"/>
              <a:t>12/17/15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25208-AD7E-AC4C-BD65-522DB76FB0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27993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F4E1-FE31-4D4A-8834-D3C547FAC5FD}" type="datetimeFigureOut">
              <a:rPr kumimoji="1" lang="zh-CN" altLang="en-US" smtClean="0"/>
              <a:t>12/17/15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25208-AD7E-AC4C-BD65-522DB76FB0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69433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F4E1-FE31-4D4A-8834-D3C547FAC5FD}" type="datetimeFigureOut">
              <a:rPr kumimoji="1" lang="zh-CN" altLang="en-US" smtClean="0"/>
              <a:t>12/17/15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25208-AD7E-AC4C-BD65-522DB76FB0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73485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F4E1-FE31-4D4A-8834-D3C547FAC5FD}" type="datetimeFigureOut">
              <a:rPr kumimoji="1" lang="zh-CN" altLang="en-US" smtClean="0"/>
              <a:t>12/17/15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25208-AD7E-AC4C-BD65-522DB76FB0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7059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F4E1-FE31-4D4A-8834-D3C547FAC5FD}" type="datetimeFigureOut">
              <a:rPr kumimoji="1" lang="zh-CN" altLang="en-US" smtClean="0"/>
              <a:t>12/17/15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25208-AD7E-AC4C-BD65-522DB76FB0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21654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F4E1-FE31-4D4A-8834-D3C547FAC5FD}" type="datetimeFigureOut">
              <a:rPr kumimoji="1" lang="zh-CN" altLang="en-US" smtClean="0"/>
              <a:t>12/17/15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25208-AD7E-AC4C-BD65-522DB76FB0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56351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F4E1-FE31-4D4A-8834-D3C547FAC5FD}" type="datetimeFigureOut">
              <a:rPr kumimoji="1" lang="zh-CN" altLang="en-US" smtClean="0"/>
              <a:t>12/17/15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25208-AD7E-AC4C-BD65-522DB76FB0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90258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F4E1-FE31-4D4A-8834-D3C547FAC5FD}" type="datetimeFigureOut">
              <a:rPr kumimoji="1" lang="zh-CN" altLang="en-US" smtClean="0"/>
              <a:t>12/17/15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25208-AD7E-AC4C-BD65-522DB76FB0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0039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F4E1-FE31-4D4A-8834-D3C547FAC5FD}" type="datetimeFigureOut">
              <a:rPr kumimoji="1" lang="zh-CN" altLang="en-US" smtClean="0"/>
              <a:t>12/17/15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25208-AD7E-AC4C-BD65-522DB76FB0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68699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F4E1-FE31-4D4A-8834-D3C547FAC5FD}" type="datetimeFigureOut">
              <a:rPr kumimoji="1" lang="zh-CN" altLang="en-US" smtClean="0"/>
              <a:t>12/17/15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25208-AD7E-AC4C-BD65-522DB76FB0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29541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F4E1-FE31-4D4A-8834-D3C547FAC5FD}" type="datetimeFigureOut">
              <a:rPr kumimoji="1" lang="zh-CN" altLang="en-US" smtClean="0"/>
              <a:t>12/17/15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25208-AD7E-AC4C-BD65-522DB76FB0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81077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38F4E1-FE31-4D4A-8834-D3C547FAC5FD}" type="datetimeFigureOut">
              <a:rPr kumimoji="1" lang="zh-CN" altLang="en-US" smtClean="0"/>
              <a:t>12/17/15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25208-AD7E-AC4C-BD65-522DB76FB0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52707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emf"/><Relationship Id="rId5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emf"/><Relationship Id="rId12" Type="http://schemas.openxmlformats.org/officeDocument/2006/relationships/image" Target="../media/image15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6" Type="http://schemas.openxmlformats.org/officeDocument/2006/relationships/oleObject" Target="../embeddings/oleObject1.bin"/><Relationship Id="rId7" Type="http://schemas.openxmlformats.org/officeDocument/2006/relationships/image" Target="../media/image9.emf"/><Relationship Id="rId8" Type="http://schemas.openxmlformats.org/officeDocument/2006/relationships/oleObject" Target="../embeddings/oleObject2.bin"/><Relationship Id="rId9" Type="http://schemas.openxmlformats.org/officeDocument/2006/relationships/image" Target="../media/image10.emf"/><Relationship Id="rId10" Type="http://schemas.openxmlformats.org/officeDocument/2006/relationships/oleObject" Target="../embeddings/oleObject3.bin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5" Type="http://schemas.openxmlformats.org/officeDocument/2006/relationships/image" Target="../media/image19.emf"/><Relationship Id="rId6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圆角矩形 55"/>
          <p:cNvSpPr/>
          <p:nvPr/>
        </p:nvSpPr>
        <p:spPr>
          <a:xfrm>
            <a:off x="80513" y="82711"/>
            <a:ext cx="3703791" cy="2665063"/>
          </a:xfrm>
          <a:prstGeom prst="roundRect">
            <a:avLst>
              <a:gd name="adj" fmla="val 9103"/>
            </a:avLst>
          </a:prstGeom>
          <a:solidFill>
            <a:schemeClr val="bg1"/>
          </a:solidFill>
          <a:ln w="76200" cmpd="sng"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" name="圆角矩形 4"/>
          <p:cNvSpPr/>
          <p:nvPr/>
        </p:nvSpPr>
        <p:spPr>
          <a:xfrm>
            <a:off x="2451678" y="3769827"/>
            <a:ext cx="4117891" cy="2963029"/>
          </a:xfrm>
          <a:prstGeom prst="roundRect">
            <a:avLst>
              <a:gd name="adj" fmla="val 9103"/>
            </a:avLst>
          </a:prstGeom>
          <a:solidFill>
            <a:schemeClr val="bg1"/>
          </a:solidFill>
          <a:ln w="76200" cmpd="sng"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圆角矩形 5"/>
          <p:cNvSpPr/>
          <p:nvPr/>
        </p:nvSpPr>
        <p:spPr>
          <a:xfrm>
            <a:off x="2713016" y="3981513"/>
            <a:ext cx="3564371" cy="2554489"/>
          </a:xfrm>
          <a:prstGeom prst="roundRect">
            <a:avLst/>
          </a:prstGeom>
          <a:ln>
            <a:solidFill>
              <a:srgbClr val="3366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7" name="圆角矩形 6"/>
          <p:cNvSpPr/>
          <p:nvPr/>
        </p:nvSpPr>
        <p:spPr>
          <a:xfrm>
            <a:off x="2967015" y="4170103"/>
            <a:ext cx="3040601" cy="2179117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9" name="直线箭头连接符 8"/>
          <p:cNvCxnSpPr/>
          <p:nvPr/>
        </p:nvCxnSpPr>
        <p:spPr>
          <a:xfrm>
            <a:off x="4166449" y="3981513"/>
            <a:ext cx="996113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线箭头连接符 9"/>
          <p:cNvCxnSpPr/>
          <p:nvPr/>
        </p:nvCxnSpPr>
        <p:spPr>
          <a:xfrm>
            <a:off x="4483960" y="6349220"/>
            <a:ext cx="635022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线箭头连接符 11"/>
          <p:cNvCxnSpPr/>
          <p:nvPr/>
        </p:nvCxnSpPr>
        <p:spPr>
          <a:xfrm flipH="1">
            <a:off x="3715074" y="4170103"/>
            <a:ext cx="1086398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线箭头连接符 12"/>
          <p:cNvCxnSpPr/>
          <p:nvPr/>
        </p:nvCxnSpPr>
        <p:spPr>
          <a:xfrm flipH="1">
            <a:off x="3749327" y="6538977"/>
            <a:ext cx="734633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汇总连接 13"/>
          <p:cNvSpPr/>
          <p:nvPr/>
        </p:nvSpPr>
        <p:spPr>
          <a:xfrm>
            <a:off x="4723605" y="3865586"/>
            <a:ext cx="217351" cy="217351"/>
          </a:xfrm>
          <a:prstGeom prst="flowChartSummingJunction">
            <a:avLst/>
          </a:prstGeom>
          <a:ln>
            <a:solidFill>
              <a:srgbClr val="3366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汇总连接 14"/>
          <p:cNvSpPr/>
          <p:nvPr/>
        </p:nvSpPr>
        <p:spPr>
          <a:xfrm>
            <a:off x="3949098" y="6427322"/>
            <a:ext cx="217351" cy="217351"/>
          </a:xfrm>
          <a:prstGeom prst="flowChartSummingJunction">
            <a:avLst/>
          </a:prstGeom>
          <a:ln>
            <a:solidFill>
              <a:srgbClr val="3366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8" name="椭圆 17"/>
          <p:cNvSpPr/>
          <p:nvPr/>
        </p:nvSpPr>
        <p:spPr>
          <a:xfrm>
            <a:off x="3949098" y="4061427"/>
            <a:ext cx="217351" cy="217351"/>
          </a:xfrm>
          <a:prstGeom prst="ellips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4661348" y="6234875"/>
            <a:ext cx="217351" cy="217351"/>
          </a:xfrm>
          <a:prstGeom prst="ellips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椭圆 19"/>
          <p:cNvSpPr/>
          <p:nvPr/>
        </p:nvSpPr>
        <p:spPr>
          <a:xfrm flipV="1">
            <a:off x="4744805" y="6322055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椭圆 20"/>
          <p:cNvSpPr/>
          <p:nvPr/>
        </p:nvSpPr>
        <p:spPr>
          <a:xfrm flipV="1">
            <a:off x="4037752" y="4147243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圆角矩形 34"/>
          <p:cNvSpPr/>
          <p:nvPr/>
        </p:nvSpPr>
        <p:spPr>
          <a:xfrm>
            <a:off x="5351082" y="82711"/>
            <a:ext cx="3703791" cy="2665063"/>
          </a:xfrm>
          <a:prstGeom prst="roundRect">
            <a:avLst>
              <a:gd name="adj" fmla="val 9103"/>
            </a:avLst>
          </a:prstGeom>
          <a:solidFill>
            <a:schemeClr val="bg1"/>
          </a:solidFill>
          <a:ln w="76200" cmpd="sng"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7" name="圆角矩形 36"/>
          <p:cNvSpPr/>
          <p:nvPr/>
        </p:nvSpPr>
        <p:spPr>
          <a:xfrm>
            <a:off x="5821457" y="487191"/>
            <a:ext cx="2734835" cy="1959983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40" name="直线箭头连接符 39"/>
          <p:cNvCxnSpPr/>
          <p:nvPr/>
        </p:nvCxnSpPr>
        <p:spPr>
          <a:xfrm flipH="1" flipV="1">
            <a:off x="6871061" y="482987"/>
            <a:ext cx="109249" cy="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椭圆 43"/>
          <p:cNvSpPr/>
          <p:nvPr/>
        </p:nvSpPr>
        <p:spPr>
          <a:xfrm>
            <a:off x="7188875" y="388583"/>
            <a:ext cx="195494" cy="195494"/>
          </a:xfrm>
          <a:prstGeom prst="ellips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7" name="椭圆 46"/>
          <p:cNvSpPr/>
          <p:nvPr/>
        </p:nvSpPr>
        <p:spPr>
          <a:xfrm flipV="1">
            <a:off x="7262837" y="462137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7" name="圆角矩形 56"/>
          <p:cNvSpPr/>
          <p:nvPr/>
        </p:nvSpPr>
        <p:spPr>
          <a:xfrm>
            <a:off x="286188" y="257853"/>
            <a:ext cx="3205934" cy="2297607"/>
          </a:xfrm>
          <a:prstGeom prst="roundRect">
            <a:avLst/>
          </a:prstGeom>
          <a:ln>
            <a:solidFill>
              <a:srgbClr val="3366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200" b="1" dirty="0"/>
          </a:p>
        </p:txBody>
      </p:sp>
      <p:cxnSp>
        <p:nvCxnSpPr>
          <p:cNvPr id="59" name="直线箭头连接符 58"/>
          <p:cNvCxnSpPr/>
          <p:nvPr/>
        </p:nvCxnSpPr>
        <p:spPr>
          <a:xfrm flipV="1">
            <a:off x="1481354" y="260227"/>
            <a:ext cx="895943" cy="1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直线箭头连接符 61"/>
          <p:cNvCxnSpPr/>
          <p:nvPr/>
        </p:nvCxnSpPr>
        <p:spPr>
          <a:xfrm flipH="1" flipV="1">
            <a:off x="1266714" y="2556655"/>
            <a:ext cx="73875" cy="1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汇总连接 62"/>
          <p:cNvSpPr/>
          <p:nvPr/>
        </p:nvSpPr>
        <p:spPr>
          <a:xfrm>
            <a:off x="1960197" y="167081"/>
            <a:ext cx="195494" cy="195494"/>
          </a:xfrm>
          <a:prstGeom prst="flowChartSummingJunction">
            <a:avLst/>
          </a:prstGeom>
          <a:ln>
            <a:solidFill>
              <a:srgbClr val="3366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4" name="汇总连接 63"/>
          <p:cNvSpPr/>
          <p:nvPr/>
        </p:nvSpPr>
        <p:spPr>
          <a:xfrm>
            <a:off x="1481354" y="2457713"/>
            <a:ext cx="195494" cy="195494"/>
          </a:xfrm>
          <a:prstGeom prst="flowChartSummingJunction">
            <a:avLst/>
          </a:prstGeom>
          <a:ln>
            <a:solidFill>
              <a:srgbClr val="3366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70" name="直线箭头连接符 69"/>
          <p:cNvCxnSpPr/>
          <p:nvPr/>
        </p:nvCxnSpPr>
        <p:spPr>
          <a:xfrm>
            <a:off x="7016009" y="2442970"/>
            <a:ext cx="494688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椭圆 70"/>
          <p:cNvSpPr/>
          <p:nvPr/>
        </p:nvSpPr>
        <p:spPr>
          <a:xfrm>
            <a:off x="7038801" y="2345223"/>
            <a:ext cx="195494" cy="195494"/>
          </a:xfrm>
          <a:prstGeom prst="ellips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2" name="椭圆 71"/>
          <p:cNvSpPr/>
          <p:nvPr/>
        </p:nvSpPr>
        <p:spPr>
          <a:xfrm flipV="1">
            <a:off x="7108973" y="2420110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3" name="汇总连接 72"/>
          <p:cNvSpPr/>
          <p:nvPr/>
        </p:nvSpPr>
        <p:spPr>
          <a:xfrm>
            <a:off x="1539911" y="702101"/>
            <a:ext cx="195494" cy="195494"/>
          </a:xfrm>
          <a:prstGeom prst="flowChartSummingJunction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4" name="文本框 73"/>
          <p:cNvSpPr txBox="1"/>
          <p:nvPr/>
        </p:nvSpPr>
        <p:spPr>
          <a:xfrm>
            <a:off x="1783458" y="554770"/>
            <a:ext cx="34281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200" b="1" dirty="0" smtClean="0"/>
              <a:t>B</a:t>
            </a:r>
            <a:endParaRPr kumimoji="1" lang="zh-CN" altLang="en-US" sz="2200" b="1" dirty="0"/>
          </a:p>
        </p:txBody>
      </p:sp>
      <p:sp>
        <p:nvSpPr>
          <p:cNvPr id="75" name="文本框 74"/>
          <p:cNvSpPr txBox="1"/>
          <p:nvPr/>
        </p:nvSpPr>
        <p:spPr>
          <a:xfrm>
            <a:off x="1370800" y="1145407"/>
            <a:ext cx="8253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solidFill>
                  <a:srgbClr val="660066"/>
                </a:solidFill>
              </a:rPr>
              <a:t>QHE</a:t>
            </a:r>
            <a:endParaRPr kumimoji="1" lang="zh-CN" altLang="en-US" sz="2800" dirty="0">
              <a:solidFill>
                <a:srgbClr val="660066"/>
              </a:solidFill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7191574" y="661596"/>
            <a:ext cx="34281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200" b="1" dirty="0" smtClean="0"/>
              <a:t>B</a:t>
            </a:r>
            <a:endParaRPr kumimoji="1" lang="zh-CN" altLang="en-US" sz="2200" b="1" dirty="0"/>
          </a:p>
        </p:txBody>
      </p:sp>
      <p:sp>
        <p:nvSpPr>
          <p:cNvPr id="77" name="椭圆 76"/>
          <p:cNvSpPr/>
          <p:nvPr/>
        </p:nvSpPr>
        <p:spPr>
          <a:xfrm>
            <a:off x="6988598" y="809701"/>
            <a:ext cx="195494" cy="19549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8" name="椭圆 77"/>
          <p:cNvSpPr/>
          <p:nvPr/>
        </p:nvSpPr>
        <p:spPr>
          <a:xfrm flipV="1">
            <a:off x="7063391" y="886011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0" name="文本框 79"/>
          <p:cNvSpPr txBox="1"/>
          <p:nvPr/>
        </p:nvSpPr>
        <p:spPr>
          <a:xfrm>
            <a:off x="6713937" y="1145407"/>
            <a:ext cx="8253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solidFill>
                  <a:srgbClr val="660066"/>
                </a:solidFill>
              </a:rPr>
              <a:t>QHE</a:t>
            </a:r>
            <a:endParaRPr kumimoji="1" lang="zh-CN" altLang="en-US" sz="2800" dirty="0">
              <a:solidFill>
                <a:srgbClr val="660066"/>
              </a:solidFill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3974920" y="4937657"/>
            <a:ext cx="9903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solidFill>
                  <a:srgbClr val="660066"/>
                </a:solidFill>
              </a:rPr>
              <a:t>QSHE</a:t>
            </a:r>
            <a:endParaRPr kumimoji="1" lang="zh-CN" altLang="en-US" sz="2800" dirty="0">
              <a:solidFill>
                <a:srgbClr val="660066"/>
              </a:solidFill>
            </a:endParaRPr>
          </a:p>
        </p:txBody>
      </p:sp>
      <p:sp>
        <p:nvSpPr>
          <p:cNvPr id="82" name="右箭头 81"/>
          <p:cNvSpPr/>
          <p:nvPr/>
        </p:nvSpPr>
        <p:spPr>
          <a:xfrm rot="2242231">
            <a:off x="1021954" y="3176755"/>
            <a:ext cx="1523008" cy="323740"/>
          </a:xfrm>
          <a:prstGeom prst="rightArrow">
            <a:avLst>
              <a:gd name="adj1" fmla="val 45656"/>
              <a:gd name="adj2" fmla="val 102303"/>
            </a:avLst>
          </a:prstGeom>
          <a:solidFill>
            <a:srgbClr val="FF6600"/>
          </a:solidFill>
          <a:ln>
            <a:solidFill>
              <a:srgbClr val="FF66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84" name="右箭头 83"/>
          <p:cNvSpPr/>
          <p:nvPr/>
        </p:nvSpPr>
        <p:spPr>
          <a:xfrm rot="19357769" flipH="1">
            <a:off x="6478652" y="3180906"/>
            <a:ext cx="1523008" cy="323740"/>
          </a:xfrm>
          <a:prstGeom prst="rightArrow">
            <a:avLst>
              <a:gd name="adj1" fmla="val 45656"/>
              <a:gd name="adj2" fmla="val 102303"/>
            </a:avLst>
          </a:prstGeom>
          <a:solidFill>
            <a:srgbClr val="FF6600"/>
          </a:solidFill>
          <a:ln>
            <a:solidFill>
              <a:srgbClr val="FF66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85" name="正偏差 84"/>
          <p:cNvSpPr/>
          <p:nvPr/>
        </p:nvSpPr>
        <p:spPr>
          <a:xfrm>
            <a:off x="4083471" y="931730"/>
            <a:ext cx="914400" cy="914400"/>
          </a:xfrm>
          <a:prstGeom prst="mathPlus">
            <a:avLst/>
          </a:prstGeom>
          <a:solidFill>
            <a:srgbClr val="FF6600"/>
          </a:solidFill>
          <a:ln>
            <a:solidFill>
              <a:srgbClr val="FF66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35524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14719" y="576147"/>
            <a:ext cx="6008789" cy="6208357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161081" y="576147"/>
            <a:ext cx="5126873" cy="602022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317083" y="576147"/>
            <a:ext cx="4821607" cy="59261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3739331" y="3715600"/>
            <a:ext cx="729051" cy="225758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2" name="直线连接符 11"/>
          <p:cNvCxnSpPr/>
          <p:nvPr/>
        </p:nvCxnSpPr>
        <p:spPr>
          <a:xfrm>
            <a:off x="3739331" y="3715600"/>
            <a:ext cx="729051" cy="225758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/>
          <p:cNvCxnSpPr/>
          <p:nvPr/>
        </p:nvCxnSpPr>
        <p:spPr>
          <a:xfrm flipH="1">
            <a:off x="3739332" y="3715600"/>
            <a:ext cx="729050" cy="225758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4985298" y="3715600"/>
            <a:ext cx="729051" cy="225758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7" name="直线连接符 16"/>
          <p:cNvCxnSpPr/>
          <p:nvPr/>
        </p:nvCxnSpPr>
        <p:spPr>
          <a:xfrm>
            <a:off x="4985298" y="3715600"/>
            <a:ext cx="729051" cy="225758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直线连接符 17"/>
          <p:cNvCxnSpPr/>
          <p:nvPr/>
        </p:nvCxnSpPr>
        <p:spPr>
          <a:xfrm flipH="1">
            <a:off x="4985299" y="3715600"/>
            <a:ext cx="729050" cy="225758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4339027" y="105824"/>
            <a:ext cx="787845" cy="3515717"/>
          </a:xfrm>
          <a:prstGeom prst="rect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3" name="椭圆 22"/>
          <p:cNvSpPr/>
          <p:nvPr/>
        </p:nvSpPr>
        <p:spPr>
          <a:xfrm>
            <a:off x="4491893" y="188132"/>
            <a:ext cx="94071" cy="9407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4702622" y="188132"/>
            <a:ext cx="94071" cy="9407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4901592" y="188131"/>
            <a:ext cx="94071" cy="9407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4491893" y="374901"/>
            <a:ext cx="94071" cy="9407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1" name="椭圆 30"/>
          <p:cNvSpPr/>
          <p:nvPr/>
        </p:nvSpPr>
        <p:spPr>
          <a:xfrm>
            <a:off x="4702622" y="374901"/>
            <a:ext cx="94071" cy="9407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2" name="椭圆 31"/>
          <p:cNvSpPr/>
          <p:nvPr/>
        </p:nvSpPr>
        <p:spPr>
          <a:xfrm>
            <a:off x="4901592" y="374901"/>
            <a:ext cx="94071" cy="9407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3" name="矩形 32"/>
          <p:cNvSpPr/>
          <p:nvPr/>
        </p:nvSpPr>
        <p:spPr>
          <a:xfrm>
            <a:off x="4568326" y="3621541"/>
            <a:ext cx="315628" cy="2245826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4594548" y="3445171"/>
            <a:ext cx="264574" cy="270429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36" name="直线连接符 35"/>
          <p:cNvCxnSpPr/>
          <p:nvPr/>
        </p:nvCxnSpPr>
        <p:spPr>
          <a:xfrm flipV="1">
            <a:off x="4782927" y="576147"/>
            <a:ext cx="13766" cy="37575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曲线连接符 46"/>
          <p:cNvCxnSpPr/>
          <p:nvPr/>
        </p:nvCxnSpPr>
        <p:spPr>
          <a:xfrm rot="5400000">
            <a:off x="4512803" y="4474332"/>
            <a:ext cx="410747" cy="129500"/>
          </a:xfrm>
          <a:prstGeom prst="curvedConnector3">
            <a:avLst>
              <a:gd name="adj1" fmla="val 37028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曲线连接符 88"/>
          <p:cNvCxnSpPr>
            <a:endCxn id="32" idx="2"/>
          </p:cNvCxnSpPr>
          <p:nvPr/>
        </p:nvCxnSpPr>
        <p:spPr>
          <a:xfrm rot="5400000" flipH="1" flipV="1">
            <a:off x="4740412" y="478220"/>
            <a:ext cx="217462" cy="104897"/>
          </a:xfrm>
          <a:prstGeom prst="curvedConnector2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曲线连接符 92"/>
          <p:cNvCxnSpPr>
            <a:endCxn id="29" idx="7"/>
          </p:cNvCxnSpPr>
          <p:nvPr/>
        </p:nvCxnSpPr>
        <p:spPr>
          <a:xfrm rot="5400000" flipH="1" flipV="1">
            <a:off x="4670544" y="328058"/>
            <a:ext cx="437494" cy="185192"/>
          </a:xfrm>
          <a:prstGeom prst="curvedConnector3">
            <a:avLst>
              <a:gd name="adj1" fmla="val 6405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曲线连接符 100"/>
          <p:cNvCxnSpPr>
            <a:endCxn id="31" idx="2"/>
          </p:cNvCxnSpPr>
          <p:nvPr/>
        </p:nvCxnSpPr>
        <p:spPr>
          <a:xfrm rot="16200000" flipV="1">
            <a:off x="4640927" y="483632"/>
            <a:ext cx="217464" cy="94073"/>
          </a:xfrm>
          <a:prstGeom prst="curvedConnector4">
            <a:avLst>
              <a:gd name="adj1" fmla="val 39185"/>
              <a:gd name="adj2" fmla="val 125872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曲线连接符 104"/>
          <p:cNvCxnSpPr>
            <a:endCxn id="28" idx="1"/>
          </p:cNvCxnSpPr>
          <p:nvPr/>
        </p:nvCxnSpPr>
        <p:spPr>
          <a:xfrm rot="16200000" flipV="1">
            <a:off x="4537800" y="380506"/>
            <a:ext cx="437492" cy="80295"/>
          </a:xfrm>
          <a:prstGeom prst="curvedConnector5">
            <a:avLst>
              <a:gd name="adj1" fmla="val 8345"/>
              <a:gd name="adj2" fmla="val 213830"/>
              <a:gd name="adj3" fmla="val 83236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4653426" y="4644260"/>
            <a:ext cx="143267" cy="444554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69" name="曲线连接符 68"/>
          <p:cNvCxnSpPr/>
          <p:nvPr/>
        </p:nvCxnSpPr>
        <p:spPr>
          <a:xfrm rot="5400000">
            <a:off x="4390211" y="4682333"/>
            <a:ext cx="755106" cy="57857"/>
          </a:xfrm>
          <a:prstGeom prst="curvedConnector5">
            <a:avLst>
              <a:gd name="adj1" fmla="val 20563"/>
              <a:gd name="adj2" fmla="val -111928"/>
              <a:gd name="adj3" fmla="val 130274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曲线连接符 72"/>
          <p:cNvCxnSpPr>
            <a:endCxn id="20" idx="1"/>
          </p:cNvCxnSpPr>
          <p:nvPr/>
        </p:nvCxnSpPr>
        <p:spPr>
          <a:xfrm rot="5400000">
            <a:off x="4451764" y="4535371"/>
            <a:ext cx="532828" cy="129504"/>
          </a:xfrm>
          <a:prstGeom prst="curvedConnector4">
            <a:avLst>
              <a:gd name="adj1" fmla="val 29142"/>
              <a:gd name="adj2" fmla="val 13936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曲线连接符 44"/>
          <p:cNvCxnSpPr>
            <a:endCxn id="20" idx="0"/>
          </p:cNvCxnSpPr>
          <p:nvPr/>
        </p:nvCxnSpPr>
        <p:spPr>
          <a:xfrm rot="5400000">
            <a:off x="4598713" y="4460055"/>
            <a:ext cx="310552" cy="57858"/>
          </a:xfrm>
          <a:prstGeom prst="curved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直线连接符 109"/>
          <p:cNvCxnSpPr/>
          <p:nvPr/>
        </p:nvCxnSpPr>
        <p:spPr>
          <a:xfrm>
            <a:off x="4225782" y="576147"/>
            <a:ext cx="1050971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1" name="矩形 110"/>
          <p:cNvSpPr/>
          <p:nvPr/>
        </p:nvSpPr>
        <p:spPr>
          <a:xfrm>
            <a:off x="2317083" y="576147"/>
            <a:ext cx="1941543" cy="93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2" name="矩形 111"/>
          <p:cNvSpPr/>
          <p:nvPr/>
        </p:nvSpPr>
        <p:spPr>
          <a:xfrm>
            <a:off x="5197147" y="576147"/>
            <a:ext cx="1941543" cy="93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3" name="矩形 112"/>
          <p:cNvSpPr/>
          <p:nvPr/>
        </p:nvSpPr>
        <p:spPr>
          <a:xfrm>
            <a:off x="2317083" y="3715601"/>
            <a:ext cx="1339422" cy="278670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14" name="矩形 113"/>
          <p:cNvSpPr/>
          <p:nvPr/>
        </p:nvSpPr>
        <p:spPr>
          <a:xfrm>
            <a:off x="5799268" y="3715600"/>
            <a:ext cx="1339422" cy="278670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5" name="矩形 114"/>
          <p:cNvSpPr/>
          <p:nvPr/>
        </p:nvSpPr>
        <p:spPr>
          <a:xfrm>
            <a:off x="2266601" y="600075"/>
            <a:ext cx="91120" cy="886968"/>
          </a:xfrm>
          <a:prstGeom prst="rect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16" name="矩形 115"/>
          <p:cNvSpPr/>
          <p:nvPr/>
        </p:nvSpPr>
        <p:spPr>
          <a:xfrm>
            <a:off x="7073163" y="600075"/>
            <a:ext cx="111245" cy="886968"/>
          </a:xfrm>
          <a:prstGeom prst="rect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17" name="矩形 116"/>
          <p:cNvSpPr/>
          <p:nvPr/>
        </p:nvSpPr>
        <p:spPr>
          <a:xfrm>
            <a:off x="2296873" y="3740880"/>
            <a:ext cx="50482" cy="2734056"/>
          </a:xfrm>
          <a:prstGeom prst="rect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18" name="矩形 117"/>
          <p:cNvSpPr/>
          <p:nvPr/>
        </p:nvSpPr>
        <p:spPr>
          <a:xfrm>
            <a:off x="7105835" y="3741434"/>
            <a:ext cx="50482" cy="2734056"/>
          </a:xfrm>
          <a:prstGeom prst="rect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19" name="矩形 118"/>
          <p:cNvSpPr/>
          <p:nvPr/>
        </p:nvSpPr>
        <p:spPr>
          <a:xfrm>
            <a:off x="2237765" y="6429457"/>
            <a:ext cx="1392476" cy="90957"/>
          </a:xfrm>
          <a:prstGeom prst="rect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20" name="矩形 119"/>
          <p:cNvSpPr/>
          <p:nvPr/>
        </p:nvSpPr>
        <p:spPr>
          <a:xfrm>
            <a:off x="5824397" y="6433541"/>
            <a:ext cx="1392476" cy="90957"/>
          </a:xfrm>
          <a:prstGeom prst="rect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21" name="文本框 120"/>
          <p:cNvSpPr txBox="1"/>
          <p:nvPr/>
        </p:nvSpPr>
        <p:spPr>
          <a:xfrm>
            <a:off x="5632010" y="2183909"/>
            <a:ext cx="1078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Liquid</a:t>
            </a:r>
          </a:p>
          <a:p>
            <a:r>
              <a:rPr kumimoji="1" lang="en-US" altLang="zh-CN" sz="2400" dirty="0" smtClean="0"/>
              <a:t>Helium</a:t>
            </a:r>
            <a:endParaRPr kumimoji="1" lang="zh-CN" altLang="en-US" sz="2400" dirty="0"/>
          </a:p>
        </p:txBody>
      </p:sp>
      <p:sp>
        <p:nvSpPr>
          <p:cNvPr id="122" name="文本框 121"/>
          <p:cNvSpPr txBox="1"/>
          <p:nvPr/>
        </p:nvSpPr>
        <p:spPr>
          <a:xfrm>
            <a:off x="2712258" y="2183909"/>
            <a:ext cx="1078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Liquid</a:t>
            </a:r>
          </a:p>
          <a:p>
            <a:r>
              <a:rPr kumimoji="1" lang="en-US" altLang="zh-CN" sz="2400" dirty="0" smtClean="0"/>
              <a:t>Helium</a:t>
            </a:r>
            <a:endParaRPr kumimoji="1" lang="zh-CN" altLang="en-US" sz="2400" dirty="0"/>
          </a:p>
        </p:txBody>
      </p:sp>
      <p:sp>
        <p:nvSpPr>
          <p:cNvPr id="123" name="文本框 122"/>
          <p:cNvSpPr txBox="1"/>
          <p:nvPr/>
        </p:nvSpPr>
        <p:spPr>
          <a:xfrm>
            <a:off x="2347355" y="4644260"/>
            <a:ext cx="12061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Vacuum</a:t>
            </a:r>
            <a:endParaRPr kumimoji="1" lang="zh-CN" altLang="en-US" sz="2400" dirty="0"/>
          </a:p>
        </p:txBody>
      </p:sp>
      <p:sp>
        <p:nvSpPr>
          <p:cNvPr id="124" name="文本框 123"/>
          <p:cNvSpPr txBox="1"/>
          <p:nvPr/>
        </p:nvSpPr>
        <p:spPr>
          <a:xfrm>
            <a:off x="5944008" y="4644260"/>
            <a:ext cx="12061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Vacuum</a:t>
            </a:r>
            <a:endParaRPr kumimoji="1" lang="zh-CN" altLang="en-US" sz="2400" dirty="0"/>
          </a:p>
        </p:txBody>
      </p:sp>
      <p:sp>
        <p:nvSpPr>
          <p:cNvPr id="125" name="文本框 124"/>
          <p:cNvSpPr txBox="1"/>
          <p:nvPr/>
        </p:nvSpPr>
        <p:spPr>
          <a:xfrm>
            <a:off x="242203" y="1538248"/>
            <a:ext cx="12863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Liquid</a:t>
            </a:r>
          </a:p>
          <a:p>
            <a:r>
              <a:rPr kumimoji="1" lang="en-US" altLang="zh-CN" sz="2400" dirty="0" smtClean="0"/>
              <a:t>Nitrogen</a:t>
            </a:r>
            <a:endParaRPr kumimoji="1" lang="zh-CN" altLang="en-US" sz="2400" dirty="0"/>
          </a:p>
        </p:txBody>
      </p:sp>
      <p:cxnSp>
        <p:nvCxnSpPr>
          <p:cNvPr id="127" name="直线箭头连接符 126"/>
          <p:cNvCxnSpPr/>
          <p:nvPr/>
        </p:nvCxnSpPr>
        <p:spPr>
          <a:xfrm>
            <a:off x="1077651" y="2369245"/>
            <a:ext cx="923702" cy="645661"/>
          </a:xfrm>
          <a:prstGeom prst="straightConnector1">
            <a:avLst/>
          </a:prstGeom>
          <a:ln w="57150" cmpd="sng">
            <a:solidFill>
              <a:srgbClr val="FF6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8" name="文本框 127"/>
          <p:cNvSpPr txBox="1"/>
          <p:nvPr/>
        </p:nvSpPr>
        <p:spPr>
          <a:xfrm>
            <a:off x="5824397" y="5405702"/>
            <a:ext cx="11048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Sample</a:t>
            </a:r>
            <a:endParaRPr kumimoji="1" lang="zh-CN" altLang="en-US" sz="2400" dirty="0"/>
          </a:p>
        </p:txBody>
      </p:sp>
      <p:cxnSp>
        <p:nvCxnSpPr>
          <p:cNvPr id="130" name="直线连接符 129"/>
          <p:cNvCxnSpPr/>
          <p:nvPr/>
        </p:nvCxnSpPr>
        <p:spPr>
          <a:xfrm>
            <a:off x="4796696" y="4989969"/>
            <a:ext cx="1348483" cy="577245"/>
          </a:xfrm>
          <a:prstGeom prst="line">
            <a:avLst/>
          </a:pr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2" name="文本框 131"/>
          <p:cNvSpPr txBox="1"/>
          <p:nvPr/>
        </p:nvSpPr>
        <p:spPr>
          <a:xfrm>
            <a:off x="5632010" y="12885"/>
            <a:ext cx="20741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Pin Connection</a:t>
            </a:r>
            <a:endParaRPr kumimoji="1" lang="zh-CN" altLang="en-US" sz="2400" dirty="0"/>
          </a:p>
        </p:txBody>
      </p:sp>
      <p:cxnSp>
        <p:nvCxnSpPr>
          <p:cNvPr id="133" name="直线连接符 132"/>
          <p:cNvCxnSpPr/>
          <p:nvPr/>
        </p:nvCxnSpPr>
        <p:spPr>
          <a:xfrm flipV="1">
            <a:off x="5052936" y="269374"/>
            <a:ext cx="591903" cy="68576"/>
          </a:xfrm>
          <a:prstGeom prst="line">
            <a:avLst/>
          </a:pr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直线连接符 135"/>
          <p:cNvCxnSpPr/>
          <p:nvPr/>
        </p:nvCxnSpPr>
        <p:spPr>
          <a:xfrm flipV="1">
            <a:off x="4830920" y="1178607"/>
            <a:ext cx="591903" cy="68576"/>
          </a:xfrm>
          <a:prstGeom prst="line">
            <a:avLst/>
          </a:pr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7" name="文本框 136"/>
          <p:cNvSpPr txBox="1"/>
          <p:nvPr/>
        </p:nvSpPr>
        <p:spPr>
          <a:xfrm>
            <a:off x="5371435" y="947774"/>
            <a:ext cx="1513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/>
              <a:t>Paired Wires</a:t>
            </a:r>
            <a:endParaRPr kumimoji="1" lang="zh-CN" altLang="en-US" sz="2000" dirty="0"/>
          </a:p>
        </p:txBody>
      </p:sp>
      <p:sp>
        <p:nvSpPr>
          <p:cNvPr id="138" name="文本框 137"/>
          <p:cNvSpPr txBox="1"/>
          <p:nvPr/>
        </p:nvSpPr>
        <p:spPr>
          <a:xfrm>
            <a:off x="2598947" y="644292"/>
            <a:ext cx="16596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/>
              <a:t>Measurement</a:t>
            </a:r>
          </a:p>
          <a:p>
            <a:r>
              <a:rPr kumimoji="1" lang="en-US" altLang="zh-CN" sz="2000" dirty="0" smtClean="0"/>
              <a:t>Probe</a:t>
            </a:r>
            <a:endParaRPr kumimoji="1" lang="zh-CN" altLang="en-US" sz="2000" dirty="0"/>
          </a:p>
        </p:txBody>
      </p:sp>
      <p:cxnSp>
        <p:nvCxnSpPr>
          <p:cNvPr id="139" name="直线连接符 138"/>
          <p:cNvCxnSpPr>
            <a:endCxn id="19" idx="1"/>
          </p:cNvCxnSpPr>
          <p:nvPr/>
        </p:nvCxnSpPr>
        <p:spPr>
          <a:xfrm>
            <a:off x="3494696" y="1030543"/>
            <a:ext cx="844331" cy="833140"/>
          </a:xfrm>
          <a:prstGeom prst="line">
            <a:avLst/>
          </a:pr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文本框 140"/>
          <p:cNvSpPr txBox="1"/>
          <p:nvPr/>
        </p:nvSpPr>
        <p:spPr>
          <a:xfrm>
            <a:off x="2115065" y="5405702"/>
            <a:ext cx="159200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 smtClean="0"/>
              <a:t>Superconducting</a:t>
            </a:r>
          </a:p>
          <a:p>
            <a:r>
              <a:rPr kumimoji="1" lang="en-US" altLang="zh-CN" sz="1600" dirty="0" smtClean="0"/>
              <a:t>Magnet</a:t>
            </a:r>
            <a:endParaRPr kumimoji="1" lang="zh-CN" altLang="en-US" sz="1600" dirty="0"/>
          </a:p>
        </p:txBody>
      </p:sp>
      <p:cxnSp>
        <p:nvCxnSpPr>
          <p:cNvPr id="142" name="直线连接符 141"/>
          <p:cNvCxnSpPr/>
          <p:nvPr/>
        </p:nvCxnSpPr>
        <p:spPr>
          <a:xfrm flipV="1">
            <a:off x="3246069" y="5105925"/>
            <a:ext cx="544579" cy="368353"/>
          </a:xfrm>
          <a:prstGeom prst="line">
            <a:avLst/>
          </a:pr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7004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Ionic Liquid 1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277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938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罐形 3"/>
          <p:cNvSpPr/>
          <p:nvPr/>
        </p:nvSpPr>
        <p:spPr>
          <a:xfrm>
            <a:off x="1128968" y="2706658"/>
            <a:ext cx="3155979" cy="3668717"/>
          </a:xfrm>
          <a:prstGeom prst="can">
            <a:avLst/>
          </a:prstGeom>
          <a:ln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罐形 5"/>
          <p:cNvSpPr/>
          <p:nvPr/>
        </p:nvSpPr>
        <p:spPr>
          <a:xfrm>
            <a:off x="1629306" y="2065273"/>
            <a:ext cx="2155302" cy="513107"/>
          </a:xfrm>
          <a:prstGeom prst="can">
            <a:avLst/>
          </a:prstGeom>
          <a:ln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罐形 4"/>
          <p:cNvSpPr/>
          <p:nvPr/>
        </p:nvSpPr>
        <p:spPr>
          <a:xfrm>
            <a:off x="1128968" y="1494443"/>
            <a:ext cx="3155979" cy="756834"/>
          </a:xfrm>
          <a:prstGeom prst="can">
            <a:avLst/>
          </a:prstGeom>
          <a:ln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5093186" y="2450105"/>
            <a:ext cx="3155979" cy="315597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5606351" y="2867004"/>
            <a:ext cx="2155303" cy="2255753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1" name="罐形 10"/>
          <p:cNvSpPr/>
          <p:nvPr/>
        </p:nvSpPr>
        <p:spPr>
          <a:xfrm>
            <a:off x="1629305" y="2867004"/>
            <a:ext cx="2157321" cy="3149197"/>
          </a:xfrm>
          <a:prstGeom prst="can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1128968" y="2706658"/>
            <a:ext cx="3155979" cy="782490"/>
          </a:xfrm>
          <a:prstGeom prst="ellipse">
            <a:avLst/>
          </a:prstGeom>
          <a:ln>
            <a:solidFill>
              <a:schemeClr val="tx1"/>
            </a:solidFill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1629304" y="2841349"/>
            <a:ext cx="2155303" cy="51952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0" name="曲线连接符 19"/>
          <p:cNvCxnSpPr/>
          <p:nvPr/>
        </p:nvCxnSpPr>
        <p:spPr>
          <a:xfrm rot="16200000" flipH="1">
            <a:off x="1993391" y="992540"/>
            <a:ext cx="965284" cy="282242"/>
          </a:xfrm>
          <a:prstGeom prst="curvedConnector3">
            <a:avLst/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曲线连接符 22"/>
          <p:cNvCxnSpPr/>
          <p:nvPr/>
        </p:nvCxnSpPr>
        <p:spPr>
          <a:xfrm rot="16200000" flipH="1">
            <a:off x="2157783" y="1097551"/>
            <a:ext cx="827386" cy="113913"/>
          </a:xfrm>
          <a:prstGeom prst="curvedConnector3">
            <a:avLst/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曲线连接符 28"/>
          <p:cNvCxnSpPr/>
          <p:nvPr/>
        </p:nvCxnSpPr>
        <p:spPr>
          <a:xfrm rot="5400000">
            <a:off x="2275628" y="1120826"/>
            <a:ext cx="875489" cy="115464"/>
          </a:xfrm>
          <a:prstGeom prst="curvedConnector3">
            <a:avLst>
              <a:gd name="adj1" fmla="val 50000"/>
            </a:avLst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曲线连接符 31"/>
          <p:cNvCxnSpPr/>
          <p:nvPr/>
        </p:nvCxnSpPr>
        <p:spPr>
          <a:xfrm rot="5400000">
            <a:off x="2427972" y="968485"/>
            <a:ext cx="827385" cy="372046"/>
          </a:xfrm>
          <a:prstGeom prst="curvedConnector3">
            <a:avLst>
              <a:gd name="adj1" fmla="val 50000"/>
            </a:avLst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992019" y="166907"/>
            <a:ext cx="909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Wires</a:t>
            </a:r>
            <a:endParaRPr kumimoji="1" lang="zh-CN" altLang="en-US" sz="2400" dirty="0"/>
          </a:p>
        </p:txBody>
      </p:sp>
      <p:cxnSp>
        <p:nvCxnSpPr>
          <p:cNvPr id="38" name="直线连接符 37"/>
          <p:cNvCxnSpPr/>
          <p:nvPr/>
        </p:nvCxnSpPr>
        <p:spPr>
          <a:xfrm>
            <a:off x="1400774" y="580454"/>
            <a:ext cx="844333" cy="497071"/>
          </a:xfrm>
          <a:prstGeom prst="line">
            <a:avLst/>
          </a:prstGeom>
          <a:ln>
            <a:solidFill>
              <a:srgbClr val="00009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曲线连接符 39"/>
          <p:cNvCxnSpPr/>
          <p:nvPr/>
        </p:nvCxnSpPr>
        <p:spPr>
          <a:xfrm rot="5400000">
            <a:off x="2558683" y="1031836"/>
            <a:ext cx="679879" cy="463399"/>
          </a:xfrm>
          <a:prstGeom prst="curvedConnector3">
            <a:avLst>
              <a:gd name="adj1" fmla="val 50000"/>
            </a:avLst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曲线连接符 41"/>
          <p:cNvCxnSpPr/>
          <p:nvPr/>
        </p:nvCxnSpPr>
        <p:spPr>
          <a:xfrm rot="16200000" flipH="1">
            <a:off x="2010250" y="975672"/>
            <a:ext cx="853041" cy="383326"/>
          </a:xfrm>
          <a:prstGeom prst="curvedConnector3">
            <a:avLst/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曲线连接符 43"/>
          <p:cNvCxnSpPr>
            <a:stCxn id="48" idx="0"/>
          </p:cNvCxnSpPr>
          <p:nvPr/>
        </p:nvCxnSpPr>
        <p:spPr>
          <a:xfrm rot="10800000" flipV="1">
            <a:off x="6655250" y="3662433"/>
            <a:ext cx="523366" cy="312632"/>
          </a:xfrm>
          <a:prstGeom prst="curvedConnector3">
            <a:avLst>
              <a:gd name="adj1" fmla="val 50000"/>
            </a:avLst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6578275" y="2976023"/>
            <a:ext cx="229154" cy="38484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8" name="进程 47"/>
          <p:cNvSpPr/>
          <p:nvPr/>
        </p:nvSpPr>
        <p:spPr>
          <a:xfrm rot="3368929" flipH="1" flipV="1">
            <a:off x="7231954" y="3366586"/>
            <a:ext cx="208920" cy="380013"/>
          </a:xfrm>
          <a:prstGeom prst="flowChartProcess">
            <a:avLst/>
          </a:prstGeom>
          <a:solidFill>
            <a:srgbClr val="FFFF00"/>
          </a:solidFill>
          <a:ln>
            <a:solidFill>
              <a:srgbClr val="FFFF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6578274" y="4549570"/>
            <a:ext cx="229155" cy="38484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进程 52"/>
          <p:cNvSpPr/>
          <p:nvPr/>
        </p:nvSpPr>
        <p:spPr>
          <a:xfrm rot="18231071" flipH="1">
            <a:off x="7230174" y="4154141"/>
            <a:ext cx="208920" cy="380013"/>
          </a:xfrm>
          <a:prstGeom prst="flowChartProcess">
            <a:avLst/>
          </a:prstGeom>
          <a:solidFill>
            <a:srgbClr val="FFFF00"/>
          </a:solidFill>
          <a:ln>
            <a:solidFill>
              <a:srgbClr val="FFFF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4" name="进程 53"/>
          <p:cNvSpPr/>
          <p:nvPr/>
        </p:nvSpPr>
        <p:spPr>
          <a:xfrm rot="18231071" flipV="1">
            <a:off x="5973146" y="3366587"/>
            <a:ext cx="208920" cy="380013"/>
          </a:xfrm>
          <a:prstGeom prst="flowChartProcess">
            <a:avLst/>
          </a:prstGeom>
          <a:solidFill>
            <a:srgbClr val="FFFF00"/>
          </a:solidFill>
          <a:ln>
            <a:solidFill>
              <a:srgbClr val="FFFF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进程 54"/>
          <p:cNvSpPr/>
          <p:nvPr/>
        </p:nvSpPr>
        <p:spPr>
          <a:xfrm rot="3368929">
            <a:off x="5960874" y="4141314"/>
            <a:ext cx="208920" cy="380013"/>
          </a:xfrm>
          <a:prstGeom prst="flowChartProcess">
            <a:avLst/>
          </a:prstGeom>
          <a:solidFill>
            <a:srgbClr val="FFFF00"/>
          </a:solidFill>
          <a:ln>
            <a:solidFill>
              <a:srgbClr val="FFFF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8" name="曲线连接符 57"/>
          <p:cNvCxnSpPr/>
          <p:nvPr/>
        </p:nvCxnSpPr>
        <p:spPr>
          <a:xfrm rot="5400000">
            <a:off x="6396162" y="3639890"/>
            <a:ext cx="588538" cy="30500"/>
          </a:xfrm>
          <a:prstGeom prst="curvedConnector3">
            <a:avLst>
              <a:gd name="adj1" fmla="val 50000"/>
            </a:avLst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曲线连接符 59"/>
          <p:cNvCxnSpPr/>
          <p:nvPr/>
        </p:nvCxnSpPr>
        <p:spPr>
          <a:xfrm rot="16200000" flipH="1">
            <a:off x="6273718" y="3644381"/>
            <a:ext cx="381023" cy="340158"/>
          </a:xfrm>
          <a:prstGeom prst="curvedConnector3">
            <a:avLst>
              <a:gd name="adj1" fmla="val 50000"/>
            </a:avLst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曲线连接符 61"/>
          <p:cNvCxnSpPr/>
          <p:nvPr/>
        </p:nvCxnSpPr>
        <p:spPr>
          <a:xfrm flipV="1">
            <a:off x="6223476" y="3975067"/>
            <a:ext cx="431775" cy="217618"/>
          </a:xfrm>
          <a:prstGeom prst="curvedConnector3">
            <a:avLst>
              <a:gd name="adj1" fmla="val 50000"/>
            </a:avLst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曲线连接符 63"/>
          <p:cNvCxnSpPr>
            <a:stCxn id="51" idx="0"/>
          </p:cNvCxnSpPr>
          <p:nvPr/>
        </p:nvCxnSpPr>
        <p:spPr>
          <a:xfrm rot="16200000" flipV="1">
            <a:off x="6393151" y="4249869"/>
            <a:ext cx="568152" cy="31250"/>
          </a:xfrm>
          <a:prstGeom prst="curvedConnector3">
            <a:avLst>
              <a:gd name="adj1" fmla="val 50000"/>
            </a:avLst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曲线连接符 66"/>
          <p:cNvCxnSpPr>
            <a:endCxn id="53" idx="0"/>
          </p:cNvCxnSpPr>
          <p:nvPr/>
        </p:nvCxnSpPr>
        <p:spPr>
          <a:xfrm>
            <a:off x="6657621" y="4004972"/>
            <a:ext cx="519215" cy="233335"/>
          </a:xfrm>
          <a:prstGeom prst="curvedConnector3">
            <a:avLst>
              <a:gd name="adj1" fmla="val 50000"/>
            </a:avLst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连接器 69"/>
          <p:cNvSpPr/>
          <p:nvPr/>
        </p:nvSpPr>
        <p:spPr>
          <a:xfrm>
            <a:off x="6577401" y="3853139"/>
            <a:ext cx="205243" cy="205243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786772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罐形 3"/>
          <p:cNvSpPr/>
          <p:nvPr/>
        </p:nvSpPr>
        <p:spPr>
          <a:xfrm>
            <a:off x="987849" y="2706658"/>
            <a:ext cx="3155979" cy="3668717"/>
          </a:xfrm>
          <a:prstGeom prst="can">
            <a:avLst/>
          </a:prstGeom>
          <a:ln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罐形 5"/>
          <p:cNvSpPr/>
          <p:nvPr/>
        </p:nvSpPr>
        <p:spPr>
          <a:xfrm>
            <a:off x="1488187" y="2065273"/>
            <a:ext cx="2155302" cy="513107"/>
          </a:xfrm>
          <a:prstGeom prst="can">
            <a:avLst/>
          </a:prstGeom>
          <a:ln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罐形 4"/>
          <p:cNvSpPr/>
          <p:nvPr/>
        </p:nvSpPr>
        <p:spPr>
          <a:xfrm>
            <a:off x="987849" y="1494443"/>
            <a:ext cx="3155979" cy="756834"/>
          </a:xfrm>
          <a:prstGeom prst="can">
            <a:avLst/>
          </a:prstGeom>
          <a:ln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5234305" y="2450105"/>
            <a:ext cx="3155979" cy="315597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5747470" y="2867004"/>
            <a:ext cx="2155303" cy="2255753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1" name="罐形 10"/>
          <p:cNvSpPr/>
          <p:nvPr/>
        </p:nvSpPr>
        <p:spPr>
          <a:xfrm>
            <a:off x="1488186" y="2867004"/>
            <a:ext cx="2157321" cy="3149197"/>
          </a:xfrm>
          <a:prstGeom prst="can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987849" y="2706658"/>
            <a:ext cx="3155979" cy="782490"/>
          </a:xfrm>
          <a:prstGeom prst="ellipse">
            <a:avLst/>
          </a:prstGeom>
          <a:ln>
            <a:solidFill>
              <a:schemeClr val="tx1"/>
            </a:solidFill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1488185" y="2841349"/>
            <a:ext cx="2155303" cy="51952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0" name="曲线连接符 19"/>
          <p:cNvCxnSpPr/>
          <p:nvPr/>
        </p:nvCxnSpPr>
        <p:spPr>
          <a:xfrm rot="16200000" flipH="1">
            <a:off x="2365432" y="992540"/>
            <a:ext cx="965284" cy="282242"/>
          </a:xfrm>
          <a:prstGeom prst="curvedConnector3">
            <a:avLst/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曲线连接符 22"/>
          <p:cNvCxnSpPr/>
          <p:nvPr/>
        </p:nvCxnSpPr>
        <p:spPr>
          <a:xfrm rot="16200000" flipH="1">
            <a:off x="2529824" y="1097551"/>
            <a:ext cx="827386" cy="113913"/>
          </a:xfrm>
          <a:prstGeom prst="curvedConnector3">
            <a:avLst/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曲线连接符 28"/>
          <p:cNvCxnSpPr/>
          <p:nvPr/>
        </p:nvCxnSpPr>
        <p:spPr>
          <a:xfrm rot="5400000">
            <a:off x="2647669" y="1120826"/>
            <a:ext cx="875489" cy="115464"/>
          </a:xfrm>
          <a:prstGeom prst="curvedConnector3">
            <a:avLst>
              <a:gd name="adj1" fmla="val 50000"/>
            </a:avLst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曲线连接符 31"/>
          <p:cNvCxnSpPr/>
          <p:nvPr/>
        </p:nvCxnSpPr>
        <p:spPr>
          <a:xfrm rot="5400000">
            <a:off x="2800013" y="968485"/>
            <a:ext cx="827385" cy="372046"/>
          </a:xfrm>
          <a:prstGeom prst="curvedConnector3">
            <a:avLst>
              <a:gd name="adj1" fmla="val 50000"/>
            </a:avLst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850900" y="166907"/>
            <a:ext cx="909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Wires</a:t>
            </a:r>
            <a:endParaRPr kumimoji="1" lang="zh-CN" altLang="en-US" sz="2400" dirty="0"/>
          </a:p>
        </p:txBody>
      </p:sp>
      <p:cxnSp>
        <p:nvCxnSpPr>
          <p:cNvPr id="38" name="直线连接符 37"/>
          <p:cNvCxnSpPr/>
          <p:nvPr/>
        </p:nvCxnSpPr>
        <p:spPr>
          <a:xfrm>
            <a:off x="1681821" y="580454"/>
            <a:ext cx="844333" cy="497071"/>
          </a:xfrm>
          <a:prstGeom prst="line">
            <a:avLst/>
          </a:prstGeom>
          <a:ln>
            <a:solidFill>
              <a:srgbClr val="00009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曲线连接符 39"/>
          <p:cNvCxnSpPr/>
          <p:nvPr/>
        </p:nvCxnSpPr>
        <p:spPr>
          <a:xfrm rot="5400000">
            <a:off x="2930724" y="1031836"/>
            <a:ext cx="679879" cy="463399"/>
          </a:xfrm>
          <a:prstGeom prst="curvedConnector3">
            <a:avLst>
              <a:gd name="adj1" fmla="val 50000"/>
            </a:avLst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曲线连接符 41"/>
          <p:cNvCxnSpPr/>
          <p:nvPr/>
        </p:nvCxnSpPr>
        <p:spPr>
          <a:xfrm rot="16200000" flipH="1">
            <a:off x="2382291" y="975672"/>
            <a:ext cx="853041" cy="383326"/>
          </a:xfrm>
          <a:prstGeom prst="curvedConnector3">
            <a:avLst/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曲线连接符 43"/>
          <p:cNvCxnSpPr>
            <a:stCxn id="48" idx="3"/>
            <a:endCxn id="70" idx="6"/>
          </p:cNvCxnSpPr>
          <p:nvPr/>
        </p:nvCxnSpPr>
        <p:spPr>
          <a:xfrm rot="16200000" flipV="1">
            <a:off x="7289400" y="3339894"/>
            <a:ext cx="147453" cy="112439"/>
          </a:xfrm>
          <a:prstGeom prst="curvedConnector2">
            <a:avLst/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6719394" y="2976023"/>
            <a:ext cx="229154" cy="38484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8" name="进程 47"/>
          <p:cNvSpPr/>
          <p:nvPr/>
        </p:nvSpPr>
        <p:spPr>
          <a:xfrm rot="3368929" flipH="1" flipV="1">
            <a:off x="7373073" y="3366586"/>
            <a:ext cx="208920" cy="380013"/>
          </a:xfrm>
          <a:prstGeom prst="flowChartProcess">
            <a:avLst/>
          </a:prstGeom>
          <a:solidFill>
            <a:srgbClr val="FFFF00"/>
          </a:solidFill>
          <a:ln>
            <a:solidFill>
              <a:srgbClr val="FFFF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6719393" y="4549570"/>
            <a:ext cx="229155" cy="38484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进程 52"/>
          <p:cNvSpPr/>
          <p:nvPr/>
        </p:nvSpPr>
        <p:spPr>
          <a:xfrm rot="18231071" flipH="1">
            <a:off x="7371293" y="4154141"/>
            <a:ext cx="208920" cy="380013"/>
          </a:xfrm>
          <a:prstGeom prst="flowChartProcess">
            <a:avLst/>
          </a:prstGeom>
          <a:solidFill>
            <a:srgbClr val="FFFF00"/>
          </a:solidFill>
          <a:ln>
            <a:solidFill>
              <a:srgbClr val="FFFF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4" name="进程 53"/>
          <p:cNvSpPr/>
          <p:nvPr/>
        </p:nvSpPr>
        <p:spPr>
          <a:xfrm rot="18231071" flipV="1">
            <a:off x="6114265" y="3366587"/>
            <a:ext cx="208920" cy="380013"/>
          </a:xfrm>
          <a:prstGeom prst="flowChartProcess">
            <a:avLst/>
          </a:prstGeom>
          <a:solidFill>
            <a:srgbClr val="FFFF00"/>
          </a:solidFill>
          <a:ln>
            <a:solidFill>
              <a:srgbClr val="FFFF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进程 54"/>
          <p:cNvSpPr/>
          <p:nvPr/>
        </p:nvSpPr>
        <p:spPr>
          <a:xfrm rot="3368929">
            <a:off x="6101993" y="4141314"/>
            <a:ext cx="208920" cy="380013"/>
          </a:xfrm>
          <a:prstGeom prst="flowChartProcess">
            <a:avLst/>
          </a:prstGeom>
          <a:solidFill>
            <a:srgbClr val="FFFF00"/>
          </a:solidFill>
          <a:ln>
            <a:solidFill>
              <a:srgbClr val="FFFF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62" name="曲线连接符 61"/>
          <p:cNvCxnSpPr>
            <a:stCxn id="55" idx="0"/>
            <a:endCxn id="70" idx="2"/>
          </p:cNvCxnSpPr>
          <p:nvPr/>
        </p:nvCxnSpPr>
        <p:spPr>
          <a:xfrm flipV="1">
            <a:off x="6364251" y="3322387"/>
            <a:ext cx="737412" cy="903093"/>
          </a:xfrm>
          <a:prstGeom prst="curvedConnector3">
            <a:avLst>
              <a:gd name="adj1" fmla="val 8246"/>
            </a:avLst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连接器 69"/>
          <p:cNvSpPr/>
          <p:nvPr/>
        </p:nvSpPr>
        <p:spPr>
          <a:xfrm>
            <a:off x="7101663" y="3219765"/>
            <a:ext cx="205243" cy="205243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9" name="曲线连接符 38"/>
          <p:cNvCxnSpPr>
            <a:stCxn id="45" idx="3"/>
            <a:endCxn id="70" idx="1"/>
          </p:cNvCxnSpPr>
          <p:nvPr/>
        </p:nvCxnSpPr>
        <p:spPr>
          <a:xfrm>
            <a:off x="6948548" y="3168447"/>
            <a:ext cx="183172" cy="81375"/>
          </a:xfrm>
          <a:prstGeom prst="curvedConnector2">
            <a:avLst/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任意形状 55"/>
          <p:cNvSpPr/>
          <p:nvPr/>
        </p:nvSpPr>
        <p:spPr>
          <a:xfrm>
            <a:off x="6364595" y="3363999"/>
            <a:ext cx="819746" cy="343201"/>
          </a:xfrm>
          <a:custGeom>
            <a:avLst/>
            <a:gdLst>
              <a:gd name="connsiteX0" fmla="*/ 821067 w 821067"/>
              <a:gd name="connsiteY0" fmla="*/ 0 h 333519"/>
              <a:gd name="connsiteX1" fmla="*/ 282242 w 821067"/>
              <a:gd name="connsiteY1" fmla="*/ 128276 h 333519"/>
              <a:gd name="connsiteX2" fmla="*/ 0 w 821067"/>
              <a:gd name="connsiteY2" fmla="*/ 333519 h 333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21067" h="333519">
                <a:moveTo>
                  <a:pt x="821067" y="0"/>
                </a:moveTo>
                <a:cubicBezTo>
                  <a:pt x="620076" y="36345"/>
                  <a:pt x="419086" y="72690"/>
                  <a:pt x="282242" y="128276"/>
                </a:cubicBezTo>
                <a:cubicBezTo>
                  <a:pt x="145398" y="183862"/>
                  <a:pt x="0" y="333519"/>
                  <a:pt x="0" y="333519"/>
                </a:cubicBezTo>
              </a:path>
            </a:pathLst>
          </a:cu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9" name="任意形状 58"/>
          <p:cNvSpPr/>
          <p:nvPr/>
        </p:nvSpPr>
        <p:spPr>
          <a:xfrm>
            <a:off x="7184340" y="3364000"/>
            <a:ext cx="192437" cy="843480"/>
          </a:xfrm>
          <a:custGeom>
            <a:avLst/>
            <a:gdLst>
              <a:gd name="connsiteX0" fmla="*/ 0 w 218096"/>
              <a:gd name="connsiteY0" fmla="*/ 0 h 885110"/>
              <a:gd name="connsiteX1" fmla="*/ 128292 w 218096"/>
              <a:gd name="connsiteY1" fmla="*/ 577246 h 885110"/>
              <a:gd name="connsiteX2" fmla="*/ 218096 w 218096"/>
              <a:gd name="connsiteY2" fmla="*/ 885110 h 885110"/>
              <a:gd name="connsiteX3" fmla="*/ 218096 w 218096"/>
              <a:gd name="connsiteY3" fmla="*/ 885110 h 885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8096" h="885110">
                <a:moveTo>
                  <a:pt x="0" y="0"/>
                </a:moveTo>
                <a:cubicBezTo>
                  <a:pt x="45971" y="214864"/>
                  <a:pt x="91943" y="429728"/>
                  <a:pt x="128292" y="577246"/>
                </a:cubicBezTo>
                <a:cubicBezTo>
                  <a:pt x="164641" y="724764"/>
                  <a:pt x="218096" y="885110"/>
                  <a:pt x="218096" y="885110"/>
                </a:cubicBezTo>
                <a:lnTo>
                  <a:pt x="218096" y="885110"/>
                </a:lnTo>
              </a:path>
            </a:pathLst>
          </a:cu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68" name="曲线连接符 67"/>
          <p:cNvCxnSpPr>
            <a:stCxn id="51" idx="3"/>
            <a:endCxn id="70" idx="5"/>
          </p:cNvCxnSpPr>
          <p:nvPr/>
        </p:nvCxnSpPr>
        <p:spPr>
          <a:xfrm flipV="1">
            <a:off x="6948548" y="3394951"/>
            <a:ext cx="328301" cy="1347043"/>
          </a:xfrm>
          <a:prstGeom prst="curvedConnector2">
            <a:avLst/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文本框 72"/>
          <p:cNvSpPr txBox="1"/>
          <p:nvPr/>
        </p:nvSpPr>
        <p:spPr>
          <a:xfrm>
            <a:off x="5068470" y="1885832"/>
            <a:ext cx="11048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Sample</a:t>
            </a:r>
            <a:endParaRPr kumimoji="1" lang="zh-CN" altLang="en-US" sz="2400" dirty="0"/>
          </a:p>
        </p:txBody>
      </p:sp>
      <p:cxnSp>
        <p:nvCxnSpPr>
          <p:cNvPr id="74" name="直线连接符 73"/>
          <p:cNvCxnSpPr/>
          <p:nvPr/>
        </p:nvCxnSpPr>
        <p:spPr>
          <a:xfrm>
            <a:off x="5777905" y="2411645"/>
            <a:ext cx="844332" cy="1379253"/>
          </a:xfrm>
          <a:prstGeom prst="line">
            <a:avLst/>
          </a:prstGeom>
          <a:ln>
            <a:solidFill>
              <a:srgbClr val="00009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7758361" y="2078117"/>
            <a:ext cx="11565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400" dirty="0" smtClean="0"/>
              <a:t>Contact</a:t>
            </a:r>
          </a:p>
          <a:p>
            <a:pPr algn="ctr"/>
            <a:r>
              <a:rPr kumimoji="1" lang="en-US" altLang="zh-CN" sz="2400" dirty="0" smtClean="0"/>
              <a:t>Pads</a:t>
            </a:r>
            <a:endParaRPr kumimoji="1" lang="zh-CN" altLang="en-US" sz="2400" dirty="0"/>
          </a:p>
        </p:txBody>
      </p:sp>
      <p:cxnSp>
        <p:nvCxnSpPr>
          <p:cNvPr id="77" name="直线连接符 76"/>
          <p:cNvCxnSpPr/>
          <p:nvPr/>
        </p:nvCxnSpPr>
        <p:spPr>
          <a:xfrm flipV="1">
            <a:off x="7635331" y="2578382"/>
            <a:ext cx="382906" cy="816569"/>
          </a:xfrm>
          <a:prstGeom prst="line">
            <a:avLst/>
          </a:prstGeom>
          <a:ln>
            <a:solidFill>
              <a:srgbClr val="00009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直线连接符 81"/>
          <p:cNvCxnSpPr>
            <a:stCxn id="89" idx="4"/>
            <a:endCxn id="45" idx="1"/>
          </p:cNvCxnSpPr>
          <p:nvPr/>
        </p:nvCxnSpPr>
        <p:spPr>
          <a:xfrm flipV="1">
            <a:off x="6699790" y="3168447"/>
            <a:ext cx="19604" cy="59356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直线连接符 83"/>
          <p:cNvCxnSpPr>
            <a:stCxn id="89" idx="5"/>
            <a:endCxn id="48" idx="0"/>
          </p:cNvCxnSpPr>
          <p:nvPr/>
        </p:nvCxnSpPr>
        <p:spPr>
          <a:xfrm flipV="1">
            <a:off x="6940984" y="3662433"/>
            <a:ext cx="378751" cy="9958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直线连接符 85"/>
          <p:cNvCxnSpPr>
            <a:stCxn id="54" idx="0"/>
            <a:endCxn id="89" idx="3"/>
          </p:cNvCxnSpPr>
          <p:nvPr/>
        </p:nvCxnSpPr>
        <p:spPr>
          <a:xfrm>
            <a:off x="6376523" y="3662434"/>
            <a:ext cx="231906" cy="28230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直线连接符 87"/>
          <p:cNvCxnSpPr>
            <a:stCxn id="55" idx="0"/>
            <a:endCxn id="89" idx="2"/>
          </p:cNvCxnSpPr>
          <p:nvPr/>
        </p:nvCxnSpPr>
        <p:spPr>
          <a:xfrm flipV="1">
            <a:off x="6364251" y="4127460"/>
            <a:ext cx="335539" cy="9802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六边形 88"/>
          <p:cNvSpPr/>
          <p:nvPr/>
        </p:nvSpPr>
        <p:spPr>
          <a:xfrm>
            <a:off x="6608429" y="3762015"/>
            <a:ext cx="423916" cy="365445"/>
          </a:xfrm>
          <a:prstGeom prst="hexagon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95" name="直线连接符 94"/>
          <p:cNvCxnSpPr>
            <a:stCxn id="89" idx="0"/>
            <a:endCxn id="53" idx="0"/>
          </p:cNvCxnSpPr>
          <p:nvPr/>
        </p:nvCxnSpPr>
        <p:spPr>
          <a:xfrm>
            <a:off x="7032345" y="3944738"/>
            <a:ext cx="285610" cy="29356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直线连接符 97"/>
          <p:cNvCxnSpPr>
            <a:stCxn id="51" idx="0"/>
            <a:endCxn id="89" idx="1"/>
          </p:cNvCxnSpPr>
          <p:nvPr/>
        </p:nvCxnSpPr>
        <p:spPr>
          <a:xfrm flipV="1">
            <a:off x="6833971" y="4127460"/>
            <a:ext cx="107013" cy="42211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文本框 102"/>
          <p:cNvSpPr txBox="1"/>
          <p:nvPr/>
        </p:nvSpPr>
        <p:spPr>
          <a:xfrm>
            <a:off x="314548" y="189353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A</a:t>
            </a:r>
            <a:endParaRPr kumimoji="1" lang="zh-CN" altLang="en-US" sz="24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886369" y="189354"/>
            <a:ext cx="347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B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346429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FigGat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749" y="218071"/>
            <a:ext cx="3633124" cy="6503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4511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24300" y="837814"/>
            <a:ext cx="3646677" cy="19073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605726" y="594264"/>
            <a:ext cx="2304396" cy="26521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401" y="3133984"/>
            <a:ext cx="4507393" cy="360965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553" y="3865159"/>
            <a:ext cx="2575569" cy="2381519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07199" y="363431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A</a:t>
            </a:r>
            <a:endParaRPr kumimoji="1" lang="zh-CN" altLang="en-US" sz="2400" dirty="0"/>
          </a:p>
        </p:txBody>
      </p:sp>
      <p:sp>
        <p:nvSpPr>
          <p:cNvPr id="11" name="矩形 10"/>
          <p:cNvSpPr/>
          <p:nvPr/>
        </p:nvSpPr>
        <p:spPr>
          <a:xfrm>
            <a:off x="978794" y="825096"/>
            <a:ext cx="199334" cy="24259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3270655" y="825096"/>
            <a:ext cx="199334" cy="24259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059423" y="363431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B</a:t>
            </a:r>
            <a:endParaRPr kumimoji="1" lang="zh-CN" altLang="en-US" sz="24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059423" y="3133984"/>
            <a:ext cx="3740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D</a:t>
            </a:r>
            <a:endParaRPr kumimoji="1" lang="zh-CN" altLang="en-US" sz="2400" dirty="0"/>
          </a:p>
        </p:txBody>
      </p:sp>
      <p:sp>
        <p:nvSpPr>
          <p:cNvPr id="15" name="文本框 14"/>
          <p:cNvSpPr txBox="1"/>
          <p:nvPr/>
        </p:nvSpPr>
        <p:spPr>
          <a:xfrm>
            <a:off x="122628" y="3055551"/>
            <a:ext cx="3487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C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339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FigBeatsDrud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1835" y="39076"/>
            <a:ext cx="5199929" cy="679938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826584" y="207123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A</a:t>
            </a:r>
            <a:endParaRPr kumimoji="1" lang="zh-CN" altLang="en-US" sz="2400" dirty="0"/>
          </a:p>
        </p:txBody>
      </p:sp>
      <p:sp>
        <p:nvSpPr>
          <p:cNvPr id="6" name="文本框 5"/>
          <p:cNvSpPr txBox="1"/>
          <p:nvPr/>
        </p:nvSpPr>
        <p:spPr>
          <a:xfrm>
            <a:off x="1826584" y="3329369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B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82847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39" y="-85867"/>
            <a:ext cx="4808296" cy="291326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4411" y="125918"/>
            <a:ext cx="2274077" cy="288869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719" y="3255010"/>
            <a:ext cx="2409704" cy="349202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7232" y="2870471"/>
            <a:ext cx="2751113" cy="3876568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789100" y="17585"/>
            <a:ext cx="431538" cy="33288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357562" y="2660953"/>
            <a:ext cx="431538" cy="33288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467232" y="2704029"/>
            <a:ext cx="431538" cy="33288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410026" y="4682395"/>
            <a:ext cx="431538" cy="33288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960113" y="3103813"/>
            <a:ext cx="431538" cy="33288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05517" y="44871"/>
            <a:ext cx="318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A</a:t>
            </a:r>
            <a:endParaRPr kumimoji="1"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505517" y="2952579"/>
            <a:ext cx="318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C</a:t>
            </a:r>
            <a:endParaRPr kumimoji="1"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5001604" y="44871"/>
            <a:ext cx="318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B</a:t>
            </a:r>
            <a:endParaRPr kumimoji="1" lang="zh-CN" altLang="en-US" dirty="0"/>
          </a:p>
        </p:txBody>
      </p:sp>
      <p:sp>
        <p:nvSpPr>
          <p:cNvPr id="17" name="文本框 16"/>
          <p:cNvSpPr txBox="1"/>
          <p:nvPr/>
        </p:nvSpPr>
        <p:spPr>
          <a:xfrm>
            <a:off x="5135071" y="2952586"/>
            <a:ext cx="326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D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2391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94" y="637684"/>
            <a:ext cx="5497077" cy="476538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2473" y="0"/>
            <a:ext cx="2402678" cy="31106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0164" y="2981953"/>
            <a:ext cx="2459700" cy="2985277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653472" y="1195003"/>
            <a:ext cx="431538" cy="33288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2872816" y="1195003"/>
            <a:ext cx="431538" cy="33288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3151579" y="3945783"/>
            <a:ext cx="239085" cy="18442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1195603" y="3945783"/>
            <a:ext cx="239085" cy="18442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251494" y="268352"/>
            <a:ext cx="318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A</a:t>
            </a:r>
            <a:endParaRPr kumimoji="1"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5657885" y="268352"/>
            <a:ext cx="318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B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4870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691" y="1208241"/>
            <a:ext cx="7128206" cy="382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179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9862" y="3003437"/>
            <a:ext cx="4301808" cy="385104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565" y="3469740"/>
            <a:ext cx="4556297" cy="3342936"/>
          </a:xfrm>
          <a:prstGeom prst="rect">
            <a:avLst/>
          </a:prstGeom>
        </p:spPr>
      </p:pic>
      <p:pic>
        <p:nvPicPr>
          <p:cNvPr id="7" name="图片 6" descr="weyl_node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565" y="61645"/>
            <a:ext cx="4885335" cy="2522755"/>
          </a:xfrm>
          <a:prstGeom prst="rect">
            <a:avLst/>
          </a:prstGeom>
        </p:spPr>
      </p:pic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0688657"/>
              </p:ext>
            </p:extLst>
          </p:nvPr>
        </p:nvGraphicFramePr>
        <p:xfrm>
          <a:off x="4514850" y="3225800"/>
          <a:ext cx="1143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0" name="公式" r:id="rId6" imgW="114300" imgH="406400" progId="Equation.3">
                  <p:embed/>
                </p:oleObj>
              </mc:Choice>
              <mc:Fallback>
                <p:oleObj name="公式" r:id="rId6" imgW="114300" imgH="406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14850" y="3225800"/>
                        <a:ext cx="114300" cy="40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5060183"/>
              </p:ext>
            </p:extLst>
          </p:nvPr>
        </p:nvGraphicFramePr>
        <p:xfrm>
          <a:off x="887458" y="2651027"/>
          <a:ext cx="666082" cy="3568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1" name="公式" r:id="rId8" imgW="355600" imgH="190500" progId="Equation.3">
                  <p:embed/>
                </p:oleObj>
              </mc:Choice>
              <mc:Fallback>
                <p:oleObj name="公式" r:id="rId8" imgW="3556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87458" y="2651027"/>
                        <a:ext cx="666082" cy="3568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5928931"/>
              </p:ext>
            </p:extLst>
          </p:nvPr>
        </p:nvGraphicFramePr>
        <p:xfrm>
          <a:off x="3854250" y="2665519"/>
          <a:ext cx="832104" cy="3566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2" name="公式" r:id="rId10" imgW="444500" imgH="190500" progId="Equation.3">
                  <p:embed/>
                </p:oleObj>
              </mc:Choice>
              <mc:Fallback>
                <p:oleObj name="公式" r:id="rId10" imgW="4445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854250" y="2665519"/>
                        <a:ext cx="832104" cy="3566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文本框 11"/>
          <p:cNvSpPr txBox="1"/>
          <p:nvPr/>
        </p:nvSpPr>
        <p:spPr>
          <a:xfrm>
            <a:off x="91465" y="61645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A</a:t>
            </a:r>
            <a:endParaRPr kumimoji="1" lang="zh-CN" altLang="en-US" sz="2400" dirty="0"/>
          </a:p>
        </p:txBody>
      </p:sp>
      <p:sp>
        <p:nvSpPr>
          <p:cNvPr id="13" name="文本框 12"/>
          <p:cNvSpPr txBox="1"/>
          <p:nvPr/>
        </p:nvSpPr>
        <p:spPr>
          <a:xfrm>
            <a:off x="5096720" y="61645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B</a:t>
            </a:r>
            <a:endParaRPr kumimoji="1" lang="zh-CN" altLang="en-US" sz="2400" dirty="0"/>
          </a:p>
        </p:txBody>
      </p:sp>
      <p:sp>
        <p:nvSpPr>
          <p:cNvPr id="14" name="矩形 13"/>
          <p:cNvSpPr/>
          <p:nvPr/>
        </p:nvSpPr>
        <p:spPr>
          <a:xfrm>
            <a:off x="5096720" y="3007857"/>
            <a:ext cx="3768321" cy="2223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26871" y="38096"/>
            <a:ext cx="3236133" cy="310538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4726829" y="3110914"/>
            <a:ext cx="369891" cy="40216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7370591" y="3258844"/>
            <a:ext cx="255103" cy="27736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4936969" y="5077255"/>
            <a:ext cx="126839" cy="13790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6388662" y="5038056"/>
            <a:ext cx="255103" cy="27736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4970868" y="5889371"/>
            <a:ext cx="89401" cy="11484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273565" y="3383437"/>
            <a:ext cx="255103" cy="27736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3094749" y="3482426"/>
            <a:ext cx="138562" cy="15065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335215" y="5239172"/>
            <a:ext cx="125331" cy="13626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3070090" y="5350133"/>
            <a:ext cx="138562" cy="13626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99178" y="3074543"/>
            <a:ext cx="3487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C</a:t>
            </a:r>
            <a:endParaRPr kumimoji="1" lang="zh-CN" altLang="en-US" sz="2400" dirty="0"/>
          </a:p>
        </p:txBody>
      </p:sp>
      <p:sp>
        <p:nvSpPr>
          <p:cNvPr id="25" name="文本框 24"/>
          <p:cNvSpPr txBox="1"/>
          <p:nvPr/>
        </p:nvSpPr>
        <p:spPr>
          <a:xfrm>
            <a:off x="4788767" y="3054337"/>
            <a:ext cx="3740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D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19951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517879" y="1565781"/>
            <a:ext cx="2946629" cy="2946629"/>
          </a:xfrm>
          <a:prstGeom prst="ellipse">
            <a:avLst/>
          </a:prstGeom>
          <a:ln>
            <a:solidFill>
              <a:srgbClr val="FF66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" name="椭圆 3"/>
          <p:cNvSpPr/>
          <p:nvPr/>
        </p:nvSpPr>
        <p:spPr>
          <a:xfrm>
            <a:off x="1812472" y="2811009"/>
            <a:ext cx="320554" cy="32055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5" name="右箭头 14"/>
          <p:cNvSpPr/>
          <p:nvPr/>
        </p:nvSpPr>
        <p:spPr>
          <a:xfrm>
            <a:off x="2317971" y="2798680"/>
            <a:ext cx="937065" cy="33288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右箭头 15"/>
          <p:cNvSpPr/>
          <p:nvPr/>
        </p:nvSpPr>
        <p:spPr>
          <a:xfrm rot="16200000">
            <a:off x="1491896" y="1977090"/>
            <a:ext cx="937065" cy="33288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7" name="右箭头 16"/>
          <p:cNvSpPr/>
          <p:nvPr/>
        </p:nvSpPr>
        <p:spPr>
          <a:xfrm rot="10800000">
            <a:off x="591848" y="2798680"/>
            <a:ext cx="937065" cy="33288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8" name="右箭头 17"/>
          <p:cNvSpPr/>
          <p:nvPr/>
        </p:nvSpPr>
        <p:spPr>
          <a:xfrm rot="5400000" flipV="1">
            <a:off x="1520992" y="3675066"/>
            <a:ext cx="937065" cy="33288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0" name="椭圆 19"/>
          <p:cNvSpPr/>
          <p:nvPr/>
        </p:nvSpPr>
        <p:spPr>
          <a:xfrm>
            <a:off x="5281583" y="1565781"/>
            <a:ext cx="2946629" cy="2946629"/>
          </a:xfrm>
          <a:prstGeom prst="ellipse">
            <a:avLst/>
          </a:prstGeom>
          <a:ln>
            <a:solidFill>
              <a:srgbClr val="FF66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1" name="椭圆 20"/>
          <p:cNvSpPr/>
          <p:nvPr/>
        </p:nvSpPr>
        <p:spPr>
          <a:xfrm>
            <a:off x="6563846" y="2798680"/>
            <a:ext cx="320554" cy="320554"/>
          </a:xfrm>
          <a:prstGeom prst="ellipse">
            <a:avLst/>
          </a:prstGeom>
          <a:solidFill>
            <a:srgbClr val="0000FF"/>
          </a:solidFill>
          <a:ln>
            <a:solidFill>
              <a:srgbClr val="FF0000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22" name="右箭头 21"/>
          <p:cNvSpPr/>
          <p:nvPr/>
        </p:nvSpPr>
        <p:spPr>
          <a:xfrm>
            <a:off x="5478815" y="2811009"/>
            <a:ext cx="937065" cy="332882"/>
          </a:xfrm>
          <a:prstGeom prst="rightArrow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右箭头 22"/>
          <p:cNvSpPr/>
          <p:nvPr/>
        </p:nvSpPr>
        <p:spPr>
          <a:xfrm rot="16200000">
            <a:off x="6249427" y="3588824"/>
            <a:ext cx="937065" cy="332882"/>
          </a:xfrm>
          <a:prstGeom prst="rightArrow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4" name="右箭头 23"/>
          <p:cNvSpPr/>
          <p:nvPr/>
        </p:nvSpPr>
        <p:spPr>
          <a:xfrm rot="10800000">
            <a:off x="7081542" y="2798680"/>
            <a:ext cx="937065" cy="332882"/>
          </a:xfrm>
          <a:prstGeom prst="rightArrow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5" name="右箭头 24"/>
          <p:cNvSpPr/>
          <p:nvPr/>
        </p:nvSpPr>
        <p:spPr>
          <a:xfrm rot="5400000" flipV="1">
            <a:off x="6249427" y="1989419"/>
            <a:ext cx="937065" cy="332882"/>
          </a:xfrm>
          <a:prstGeom prst="rightArrow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6" name="下弧形箭头 25"/>
          <p:cNvSpPr/>
          <p:nvPr/>
        </p:nvSpPr>
        <p:spPr>
          <a:xfrm>
            <a:off x="2515255" y="567133"/>
            <a:ext cx="3777362" cy="824298"/>
          </a:xfrm>
          <a:prstGeom prst="curvedDownArrow">
            <a:avLst/>
          </a:prstGeom>
          <a:solidFill>
            <a:srgbClr val="CCFFC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7" name="右箭头 26"/>
          <p:cNvSpPr/>
          <p:nvPr/>
        </p:nvSpPr>
        <p:spPr>
          <a:xfrm>
            <a:off x="3698912" y="973990"/>
            <a:ext cx="887737" cy="160277"/>
          </a:xfrm>
          <a:prstGeom prst="rightArrow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右箭头 27"/>
          <p:cNvSpPr/>
          <p:nvPr/>
        </p:nvSpPr>
        <p:spPr>
          <a:xfrm>
            <a:off x="3698912" y="1372937"/>
            <a:ext cx="887737" cy="160277"/>
          </a:xfrm>
          <a:prstGeom prst="rightArrow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9" name="文本框 28"/>
          <p:cNvSpPr txBox="1"/>
          <p:nvPr/>
        </p:nvSpPr>
        <p:spPr>
          <a:xfrm>
            <a:off x="4739689" y="780105"/>
            <a:ext cx="3347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/>
              <a:t>E</a:t>
            </a:r>
            <a:endParaRPr kumimoji="1" lang="zh-CN" altLang="en-US" sz="2400" b="1" dirty="0"/>
          </a:p>
        </p:txBody>
      </p:sp>
      <p:sp>
        <p:nvSpPr>
          <p:cNvPr id="30" name="文本框 29"/>
          <p:cNvSpPr txBox="1"/>
          <p:nvPr/>
        </p:nvSpPr>
        <p:spPr>
          <a:xfrm>
            <a:off x="4729627" y="1197585"/>
            <a:ext cx="357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/>
              <a:t>B</a:t>
            </a:r>
            <a:endParaRPr kumimoji="1"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175131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128" y="520728"/>
            <a:ext cx="2288007" cy="48023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8114" y="2777795"/>
            <a:ext cx="2584436" cy="304209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0491" y="604633"/>
            <a:ext cx="301341" cy="1945019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2876" y="887183"/>
            <a:ext cx="235238" cy="1283116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178128" y="410085"/>
            <a:ext cx="606598" cy="6703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178128" y="4732490"/>
            <a:ext cx="606598" cy="6703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35687" y="457470"/>
            <a:ext cx="2752015" cy="2355724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4905010" y="2794240"/>
            <a:ext cx="311539" cy="34426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1178128" y="179252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A</a:t>
            </a:r>
            <a:endParaRPr kumimoji="1" lang="zh-CN" altLang="en-US" sz="24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118161" y="188729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B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712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FigRvsT_l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150" y="0"/>
            <a:ext cx="5172891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879507" y="2258155"/>
            <a:ext cx="606598" cy="6703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1907941" y="5140013"/>
            <a:ext cx="606598" cy="6703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922219" y="410084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A</a:t>
            </a:r>
            <a:endParaRPr kumimoji="1" lang="zh-CN" altLang="en-US" sz="2400" dirty="0"/>
          </a:p>
        </p:txBody>
      </p:sp>
      <p:sp>
        <p:nvSpPr>
          <p:cNvPr id="8" name="文本框 7"/>
          <p:cNvSpPr txBox="1"/>
          <p:nvPr/>
        </p:nvSpPr>
        <p:spPr>
          <a:xfrm>
            <a:off x="922219" y="3042155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B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702471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FigFitvsTemp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276" y="-45371"/>
            <a:ext cx="5172891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939436" y="1063279"/>
            <a:ext cx="279522" cy="30888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4939436" y="3597125"/>
            <a:ext cx="279522" cy="30888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489200" y="592110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A</a:t>
            </a:r>
            <a:endParaRPr kumimoji="1" lang="zh-CN" altLang="en-US" sz="2400" dirty="0"/>
          </a:p>
        </p:txBody>
      </p:sp>
      <p:sp>
        <p:nvSpPr>
          <p:cNvPr id="8" name="文本框 7"/>
          <p:cNvSpPr txBox="1"/>
          <p:nvPr/>
        </p:nvSpPr>
        <p:spPr>
          <a:xfrm>
            <a:off x="1489200" y="3319177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B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56742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26481</TotalTime>
  <Words>55</Words>
  <Application>Microsoft Macintosh PowerPoint</Application>
  <PresentationFormat>全屏显示(4:3)</PresentationFormat>
  <Paragraphs>53</Paragraphs>
  <Slides>16</Slides>
  <Notes>2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嵌入的 OLE 服务器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18" baseType="lpstr">
      <vt:lpstr>Office 主题</vt:lpstr>
      <vt:lpstr>公式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Jun Xiong</dc:creator>
  <cp:lastModifiedBy>Jun Xiong</cp:lastModifiedBy>
  <cp:revision>68</cp:revision>
  <dcterms:created xsi:type="dcterms:W3CDTF">2015-12-03T19:40:00Z</dcterms:created>
  <dcterms:modified xsi:type="dcterms:W3CDTF">2015-12-23T01:49:14Z</dcterms:modified>
</cp:coreProperties>
</file>

<file path=docProps/thumbnail.jpeg>
</file>